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2" r:id="rId2"/>
    <p:sldId id="257" r:id="rId3"/>
    <p:sldId id="304" r:id="rId4"/>
    <p:sldId id="305" r:id="rId5"/>
    <p:sldId id="312" r:id="rId6"/>
    <p:sldId id="308" r:id="rId7"/>
    <p:sldId id="307" r:id="rId8"/>
    <p:sldId id="310" r:id="rId9"/>
    <p:sldId id="311" r:id="rId10"/>
  </p:sldIdLst>
  <p:sldSz cx="6858000" cy="9906000" type="A4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CC99FF"/>
    <a:srgbClr val="990099"/>
    <a:srgbClr val="FFCC66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12" y="1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2022-01-14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29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2022-01-14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183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2022-01-14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498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2022-01-14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858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2022-01-14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15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2022-01-14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1048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2022-01-14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31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2022-01-14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449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2022-01-14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45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2022-01-14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7217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249-DCEC-48B6-8B18-740F19BE4984}" type="datetimeFigureOut">
              <a:rPr lang="ko-KR" altLang="en-US" smtClean="0"/>
              <a:pPr/>
              <a:t>2022-01-14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100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32249-DCEC-48B6-8B18-740F19BE4984}" type="datetimeFigureOut">
              <a:rPr lang="ko-KR" altLang="en-US" smtClean="0"/>
              <a:pPr/>
              <a:t>2022-01-14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E3B9-CACA-4C85-9ADE-D51DB53424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1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8B84AB4E-9249-420B-B02B-79A5474D4D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57" y="-13405"/>
            <a:ext cx="6954884" cy="9736837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F085F1B8-EF41-40BE-94AE-9C0299497298}"/>
              </a:ext>
            </a:extLst>
          </p:cNvPr>
          <p:cNvSpPr/>
          <p:nvPr/>
        </p:nvSpPr>
        <p:spPr>
          <a:xfrm rot="16200000">
            <a:off x="2602178" y="5597298"/>
            <a:ext cx="1631214" cy="6954884"/>
          </a:xfrm>
          <a:prstGeom prst="rect">
            <a:avLst/>
          </a:prstGeom>
          <a:solidFill>
            <a:srgbClr val="E71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DDFB8D-5251-4DEB-B465-A81507927D62}"/>
              </a:ext>
            </a:extLst>
          </p:cNvPr>
          <p:cNvSpPr txBox="1"/>
          <p:nvPr/>
        </p:nvSpPr>
        <p:spPr>
          <a:xfrm>
            <a:off x="54588" y="155711"/>
            <a:ext cx="6954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b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</a:rPr>
              <a:t>K-</a:t>
            </a:r>
            <a:r>
              <a:rPr lang="ko-KR" altLang="en-US" sz="7200" b="1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뷰티아트페어</a:t>
            </a:r>
            <a:endParaRPr lang="ko-KR" altLang="en-US" sz="7200" b="1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glow rad="101600">
                  <a:srgbClr val="C00000">
                    <a:alpha val="40000"/>
                  </a:srgb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FB276E-46C1-4970-8A6E-CB4466643F78}"/>
              </a:ext>
            </a:extLst>
          </p:cNvPr>
          <p:cNvSpPr txBox="1"/>
          <p:nvPr/>
        </p:nvSpPr>
        <p:spPr>
          <a:xfrm>
            <a:off x="54588" y="8274784"/>
            <a:ext cx="66328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ea typeface="Adobe 고딕 Std B" panose="020B0800000000000000" pitchFamily="34" charset="-127"/>
              </a:rPr>
              <a:t>SKIN ART </a:t>
            </a:r>
          </a:p>
          <a:p>
            <a:r>
              <a:rPr lang="en-US" altLang="ko-KR" sz="40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ea typeface="Adobe 고딕 Std B" panose="020B0800000000000000" pitchFamily="34" charset="-127"/>
              </a:rPr>
              <a:t>Semi-Permanent Makeup</a:t>
            </a:r>
            <a:endParaRPr lang="ko-KR" altLang="en-US" sz="4000" b="1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entury Gothic" pitchFamily="34" charset="0"/>
              <a:ea typeface="Adobe 고딕 Std B" panose="020B08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022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"/>
            <a:ext cx="6858000" cy="99025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8548" y="3963391"/>
            <a:ext cx="5587609" cy="333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경기 종목 안내</a:t>
            </a:r>
            <a:endParaRPr lang="en-US" altLang="ko-K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gun Gothic" pitchFamily="34" charset="-127"/>
              <a:ea typeface="Malgun Gothic" pitchFamily="34" charset="-127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공통 규정</a:t>
            </a:r>
            <a:endParaRPr lang="en-US" altLang="ko-K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gun Gothic" pitchFamily="34" charset="-127"/>
              <a:ea typeface="Malgun Gothic" pitchFamily="34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3. 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종목별 상세 규정</a:t>
            </a:r>
            <a:endParaRPr lang="en-US" altLang="ko-K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gun Gothic" pitchFamily="34" charset="-127"/>
              <a:ea typeface="Malgun Gothic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    </a:t>
            </a:r>
          </a:p>
          <a:p>
            <a:pPr>
              <a:lnSpc>
                <a:spcPct val="150000"/>
              </a:lnSpc>
            </a:pPr>
            <a:endParaRPr lang="en-US" altLang="ko-K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1029" name="Picture 5" descr="C:\Users\Harry\Downloads\한뷰직협원형로고(배경투명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664" y="8799443"/>
            <a:ext cx="1082676" cy="9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3486"/>
            <a:ext cx="492980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Verdana" panose="020B0604030504040204" pitchFamily="34" charset="0"/>
              </a:rPr>
              <a:t>SKIN ART</a:t>
            </a:r>
          </a:p>
          <a:p>
            <a:pPr algn="ctr"/>
            <a:r>
              <a:rPr lang="en-US" altLang="ko-KR" sz="2800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Verdana" panose="020B0604030504040204" pitchFamily="34" charset="0"/>
              </a:rPr>
              <a:t>Semi-Permanent Makeup</a:t>
            </a:r>
            <a:endParaRPr lang="ko-KR" altLang="en-US" sz="2800" b="1" dirty="0">
              <a:ln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22C9BE-3A0D-4C99-8384-6D83E553511F}"/>
              </a:ext>
            </a:extLst>
          </p:cNvPr>
          <p:cNvSpPr txBox="1"/>
          <p:nvPr/>
        </p:nvSpPr>
        <p:spPr>
          <a:xfrm>
            <a:off x="1223534" y="2125619"/>
            <a:ext cx="4227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  <a:cs typeface="Verdana" panose="020B0604030504040204" pitchFamily="34" charset="0"/>
              </a:rPr>
              <a:t>[CONTENTS]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65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"/>
            <a:ext cx="6858000" cy="9902514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115900" y="2044458"/>
            <a:ext cx="3692973" cy="80504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86469" y="2185369"/>
            <a:ext cx="314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1. </a:t>
            </a:r>
            <a:r>
              <a:rPr lang="ko-KR" altLang="en-US" sz="2800" b="1" dirty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경기 종목 안내</a:t>
            </a: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580930"/>
              </p:ext>
            </p:extLst>
          </p:nvPr>
        </p:nvGraphicFramePr>
        <p:xfrm>
          <a:off x="175494" y="3482229"/>
          <a:ext cx="6507009" cy="40049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24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상세종목</a:t>
                      </a:r>
                    </a:p>
                  </a:txBody>
                  <a:tcPr>
                    <a:lnL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구분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작업대상</a:t>
                      </a:r>
                    </a:p>
                  </a:txBody>
                  <a:tcPr>
                    <a:lnL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77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err="1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엠보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 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: 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눈썹</a:t>
                      </a:r>
                      <a:endParaRPr lang="en-US" altLang="ko-KR" sz="1800" b="0" dirty="0">
                        <a:solidFill>
                          <a:schemeClr val="tx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작품 제출</a:t>
                      </a:r>
                      <a:endParaRPr lang="en-US" altLang="ko-KR" sz="1800" b="0" dirty="0">
                        <a:solidFill>
                          <a:schemeClr val="tx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고무판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14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머신 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:</a:t>
                      </a:r>
                    </a:p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눈썹 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- 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머신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, </a:t>
                      </a:r>
                      <a:r>
                        <a:rPr lang="ko-KR" altLang="en-US" sz="1800" b="0" dirty="0" err="1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페더링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 중 </a:t>
                      </a:r>
                      <a:r>
                        <a:rPr lang="ko-KR" altLang="en-US" sz="1800" b="0" dirty="0" err="1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택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 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1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3930"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풀 마스터 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:</a:t>
                      </a:r>
                    </a:p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눈썹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, 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아이라인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, 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입술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배달의민족 주아" panose="02020603020101020101" pitchFamily="18" charset="-127"/>
                        <a:ea typeface="배달의민족 주아" panose="0202060302010102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5" descr="C:\Users\Harry\Downloads\한뷰직협원형로고(배경투명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664" y="8799443"/>
            <a:ext cx="1082676" cy="9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3486"/>
            <a:ext cx="492980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Verdana" panose="020B0604030504040204" pitchFamily="34" charset="0"/>
              </a:rPr>
              <a:t>SKIN ART</a:t>
            </a:r>
          </a:p>
          <a:p>
            <a:pPr algn="ctr"/>
            <a:r>
              <a:rPr lang="en-US" altLang="ko-KR" sz="2800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Verdana" panose="020B0604030504040204" pitchFamily="34" charset="0"/>
              </a:rPr>
              <a:t>Semi-Permanent Makeup</a:t>
            </a:r>
            <a:endParaRPr lang="ko-KR" altLang="en-US" sz="2800" b="1" dirty="0">
              <a:ln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712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"/>
            <a:ext cx="6858000" cy="99025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4661" y="1982057"/>
            <a:ext cx="303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경기 방식 별 상세안내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979" y="2499235"/>
            <a:ext cx="66480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  <a:sym typeface="Wingdings 3"/>
              </a:rPr>
              <a:t> </a:t>
            </a:r>
            <a:r>
              <a:rPr lang="ko-KR" altLang="en-US" sz="2000" dirty="0">
                <a:latin typeface="Malgun Gothic" pitchFamily="34" charset="-127"/>
                <a:ea typeface="Malgun Gothic" pitchFamily="34" charset="-127"/>
              </a:rPr>
              <a:t>작품제출은 제출기간을 반드시 지켜야 한다</a:t>
            </a:r>
            <a:r>
              <a:rPr lang="en-US" altLang="ko-KR" sz="2000" dirty="0">
                <a:latin typeface="Malgun Gothic" pitchFamily="34" charset="-127"/>
                <a:ea typeface="Malgun Gothic" pitchFamily="34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  <a:sym typeface="Wingdings 3"/>
              </a:rPr>
              <a:t> </a:t>
            </a:r>
            <a:r>
              <a:rPr lang="ko-KR" altLang="en-US" sz="2000" dirty="0">
                <a:latin typeface="Malgun Gothic" pitchFamily="34" charset="-127"/>
                <a:ea typeface="Malgun Gothic" pitchFamily="34" charset="-127"/>
              </a:rPr>
              <a:t>경기에 사용되는 고무판에는 어떠한 표식도 금지한다</a:t>
            </a:r>
            <a:r>
              <a:rPr lang="en-US" altLang="ko-KR" sz="2000" dirty="0">
                <a:latin typeface="Malgun Gothic" pitchFamily="34" charset="-127"/>
                <a:ea typeface="Malgun Gothic" pitchFamily="34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 3"/>
              <a:buChar char="w"/>
            </a:pPr>
            <a:r>
              <a:rPr lang="ko-KR" altLang="en-US" sz="2000" dirty="0">
                <a:latin typeface="Malgun Gothic" pitchFamily="34" charset="-127"/>
                <a:ea typeface="Malgun Gothic" pitchFamily="34" charset="-127"/>
              </a:rPr>
              <a:t>고무판 사이즈는 가로</a:t>
            </a:r>
            <a:r>
              <a:rPr lang="en-US" altLang="ko-KR" sz="2000" dirty="0">
                <a:latin typeface="Malgun Gothic" pitchFamily="34" charset="-127"/>
                <a:ea typeface="Malgun Gothic" pitchFamily="34" charset="-127"/>
              </a:rPr>
              <a:t>15cm,</a:t>
            </a:r>
            <a:r>
              <a:rPr lang="ko-KR" altLang="en-US" sz="2000" dirty="0">
                <a:latin typeface="Malgun Gothic" pitchFamily="34" charset="-127"/>
                <a:ea typeface="Malgun Gothic" pitchFamily="34" charset="-127"/>
              </a:rPr>
              <a:t> 세로</a:t>
            </a:r>
            <a:r>
              <a:rPr lang="en-US" altLang="ko-KR" sz="2000" dirty="0">
                <a:latin typeface="Malgun Gothic" pitchFamily="34" charset="-127"/>
                <a:ea typeface="Malgun Gothic" pitchFamily="34" charset="-127"/>
              </a:rPr>
              <a:t>20cm</a:t>
            </a:r>
            <a:r>
              <a:rPr lang="ko-KR" altLang="en-US" sz="2000" dirty="0">
                <a:latin typeface="Malgun Gothic" pitchFamily="34" charset="-127"/>
                <a:ea typeface="Malgun Gothic" pitchFamily="34" charset="-127"/>
              </a:rPr>
              <a:t>를 넘지 않도록 한다</a:t>
            </a:r>
            <a:r>
              <a:rPr lang="en-US" altLang="ko-KR" sz="2000" dirty="0">
                <a:latin typeface="Malgun Gothic" pitchFamily="34" charset="-127"/>
                <a:ea typeface="Malgun Gothic" pitchFamily="34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 3"/>
              <a:buChar char="w"/>
            </a:pPr>
            <a:r>
              <a:rPr lang="ko-KR" altLang="en-US" sz="2000" dirty="0">
                <a:latin typeface="Malgun Gothic" pitchFamily="34" charset="-127"/>
                <a:ea typeface="Malgun Gothic" pitchFamily="34" charset="-127"/>
              </a:rPr>
              <a:t>작품이 훼손되어 도착하거나 배송도중 분실 될 경우 </a:t>
            </a:r>
            <a:endParaRPr lang="en-US" altLang="ko-KR" sz="2000" dirty="0">
              <a:latin typeface="Malgun Gothic" pitchFamily="34" charset="-127"/>
              <a:ea typeface="Malgun Gothic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Malgun Gothic" pitchFamily="34" charset="-127"/>
                <a:ea typeface="Malgun Gothic" pitchFamily="34" charset="-127"/>
              </a:rPr>
              <a:t>    별도의 책임을</a:t>
            </a:r>
            <a:r>
              <a:rPr lang="en-US" altLang="ko-KR" sz="2000" dirty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ko-KR" altLang="en-US" sz="2000" dirty="0">
                <a:latin typeface="Malgun Gothic" pitchFamily="34" charset="-127"/>
                <a:ea typeface="Malgun Gothic" pitchFamily="34" charset="-127"/>
              </a:rPr>
              <a:t>지지 않으므로 주의 요망</a:t>
            </a:r>
            <a:r>
              <a:rPr lang="en-US" altLang="ko-KR" sz="2000" dirty="0">
                <a:latin typeface="Malgun Gothic" pitchFamily="34" charset="-127"/>
                <a:ea typeface="Malgun Gothic" pitchFamily="34" charset="-127"/>
              </a:rPr>
              <a:t>.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21" y="6466392"/>
            <a:ext cx="2460282" cy="3219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직사각형 13"/>
          <p:cNvSpPr/>
          <p:nvPr/>
        </p:nvSpPr>
        <p:spPr>
          <a:xfrm>
            <a:off x="331621" y="5868653"/>
            <a:ext cx="24602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Malgun Gothic" pitchFamily="34" charset="-127"/>
                <a:ea typeface="Malgun Gothic" pitchFamily="34" charset="-127"/>
              </a:rPr>
              <a:t>&lt; </a:t>
            </a:r>
            <a:r>
              <a:rPr lang="ko-KR" altLang="en-US" sz="2000" dirty="0">
                <a:latin typeface="Malgun Gothic" pitchFamily="34" charset="-127"/>
                <a:ea typeface="Malgun Gothic" pitchFamily="34" charset="-127"/>
              </a:rPr>
              <a:t>반영구 고무판 </a:t>
            </a:r>
            <a:r>
              <a:rPr lang="en-US" altLang="ko-KR" sz="2000" dirty="0">
                <a:latin typeface="Malgun Gothic" pitchFamily="34" charset="-127"/>
                <a:ea typeface="Malgun Gothic" pitchFamily="34" charset="-127"/>
              </a:rPr>
              <a:t>&gt;</a:t>
            </a:r>
          </a:p>
        </p:txBody>
      </p:sp>
      <p:sp>
        <p:nvSpPr>
          <p:cNvPr id="15" name="모서리가 둥근 직사각형 9">
            <a:extLst>
              <a:ext uri="{FF2B5EF4-FFF2-40B4-BE49-F238E27FC236}">
                <a16:creationId xmlns:a16="http://schemas.microsoft.com/office/drawing/2014/main" id="{4740ADBC-92CF-4BFE-8EAC-506874696DCD}"/>
              </a:ext>
            </a:extLst>
          </p:cNvPr>
          <p:cNvSpPr/>
          <p:nvPr/>
        </p:nvSpPr>
        <p:spPr>
          <a:xfrm>
            <a:off x="184753" y="1755599"/>
            <a:ext cx="3692973" cy="73017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344862-33D3-4B83-B2B7-4E378081C8FC}"/>
              </a:ext>
            </a:extLst>
          </p:cNvPr>
          <p:cNvSpPr txBox="1"/>
          <p:nvPr/>
        </p:nvSpPr>
        <p:spPr>
          <a:xfrm>
            <a:off x="331621" y="1859078"/>
            <a:ext cx="3035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2. </a:t>
            </a:r>
            <a:r>
              <a:rPr lang="ko-KR" altLang="en-US" sz="2800" b="1" dirty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공통 규정</a:t>
            </a:r>
          </a:p>
        </p:txBody>
      </p:sp>
      <p:pic>
        <p:nvPicPr>
          <p:cNvPr id="18" name="Picture 5" descr="C:\Users\Harry\Downloads\한뷰직협원형로고(배경투명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664" y="8799443"/>
            <a:ext cx="1082676" cy="9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3486"/>
            <a:ext cx="492980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Verdana" panose="020B0604030504040204" pitchFamily="34" charset="0"/>
              </a:rPr>
              <a:t>SKIN ART</a:t>
            </a:r>
          </a:p>
          <a:p>
            <a:pPr algn="ctr"/>
            <a:r>
              <a:rPr lang="en-US" altLang="ko-KR" sz="2800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Verdana" panose="020B0604030504040204" pitchFamily="34" charset="0"/>
              </a:rPr>
              <a:t>Semi-Permanent Makeup</a:t>
            </a:r>
            <a:endParaRPr lang="ko-KR" altLang="en-US" sz="2800" b="1" dirty="0">
              <a:ln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057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"/>
            <a:ext cx="6858000" cy="9902514"/>
          </a:xfrm>
          <a:prstGeom prst="rect">
            <a:avLst/>
          </a:prstGeom>
        </p:spPr>
      </p:pic>
      <p:sp>
        <p:nvSpPr>
          <p:cNvPr id="8" name="모서리가 둥근 직사각형 9">
            <a:extLst>
              <a:ext uri="{FF2B5EF4-FFF2-40B4-BE49-F238E27FC236}">
                <a16:creationId xmlns:a16="http://schemas.microsoft.com/office/drawing/2014/main" id="{94C70A66-71FE-4AEA-B56A-0827C77B56A5}"/>
              </a:ext>
            </a:extLst>
          </p:cNvPr>
          <p:cNvSpPr/>
          <p:nvPr/>
        </p:nvSpPr>
        <p:spPr>
          <a:xfrm>
            <a:off x="1397758" y="3784125"/>
            <a:ext cx="4062483" cy="78041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2B1B72-DA31-44A3-A51B-679920DBA01B}"/>
              </a:ext>
            </a:extLst>
          </p:cNvPr>
          <p:cNvSpPr txBox="1"/>
          <p:nvPr/>
        </p:nvSpPr>
        <p:spPr>
          <a:xfrm>
            <a:off x="1397758" y="3912721"/>
            <a:ext cx="3933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3. </a:t>
            </a:r>
            <a:r>
              <a:rPr lang="ko-KR" altLang="en-US" sz="2800" b="1" dirty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종목별 상세 규정</a:t>
            </a:r>
          </a:p>
        </p:txBody>
      </p:sp>
      <p:pic>
        <p:nvPicPr>
          <p:cNvPr id="7" name="Picture 5" descr="C:\Users\Harry\Downloads\한뷰직협원형로고(배경투명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664" y="8799443"/>
            <a:ext cx="1082676" cy="9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3486"/>
            <a:ext cx="492980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Verdana" panose="020B0604030504040204" pitchFamily="34" charset="0"/>
              </a:rPr>
              <a:t>SKIN ART</a:t>
            </a:r>
          </a:p>
          <a:p>
            <a:pPr algn="ctr"/>
            <a:r>
              <a:rPr lang="en-US" altLang="ko-KR" sz="2800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Verdana" panose="020B0604030504040204" pitchFamily="34" charset="0"/>
              </a:rPr>
              <a:t>Semi-Permanent Makeup</a:t>
            </a:r>
            <a:endParaRPr lang="ko-KR" altLang="en-US" sz="2800" b="1" dirty="0">
              <a:ln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74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" y="3486"/>
            <a:ext cx="6858000" cy="9902514"/>
          </a:xfrm>
          <a:prstGeom prst="rect">
            <a:avLst/>
          </a:prstGeom>
        </p:spPr>
      </p:pic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879146"/>
              </p:ext>
            </p:extLst>
          </p:nvPr>
        </p:nvGraphicFramePr>
        <p:xfrm>
          <a:off x="133225" y="1773660"/>
          <a:ext cx="6625384" cy="38545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5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종목 </a:t>
                      </a:r>
                    </a:p>
                  </a:txBody>
                  <a:tcPr>
                    <a:lnL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작업 대상</a:t>
                      </a:r>
                    </a:p>
                  </a:txBody>
                  <a:tcPr>
                    <a:lnL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내용</a:t>
                      </a:r>
                    </a:p>
                  </a:txBody>
                  <a:tcPr>
                    <a:lnL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458">
                <a:tc>
                  <a:txBody>
                    <a:bodyPr/>
                    <a:lstStyle/>
                    <a:p>
                      <a:pPr algn="ctr" latinLnBrk="1"/>
                      <a:endParaRPr lang="en-US" altLang="ko-KR" sz="1800" b="0" dirty="0">
                        <a:solidFill>
                          <a:schemeClr val="tx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엠보</a:t>
                      </a:r>
                      <a:endParaRPr lang="en-US" altLang="ko-KR" sz="1800" b="0" dirty="0">
                        <a:solidFill>
                          <a:schemeClr val="tx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  <a:p>
                      <a:pPr algn="ctr" latinLnBrk="1"/>
                      <a:endParaRPr lang="en-US" altLang="ko-KR" sz="1800" b="0" dirty="0">
                        <a:solidFill>
                          <a:schemeClr val="tx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  <a:p>
                      <a:pPr algn="ctr" latinLnBrk="1"/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(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눈썹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)</a:t>
                      </a:r>
                    </a:p>
                    <a:p>
                      <a:pPr algn="ctr" latinLnBrk="1"/>
                      <a:endParaRPr lang="en-US" altLang="ko-KR" sz="1800" b="0" dirty="0">
                        <a:solidFill>
                          <a:schemeClr val="tx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고무판</a:t>
                      </a:r>
                      <a:endParaRPr lang="en-US" altLang="ko-KR" sz="1800" b="0" dirty="0">
                        <a:solidFill>
                          <a:schemeClr val="tx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눈썹형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5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가지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(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기본형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일자형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, </a:t>
                      </a:r>
                      <a:r>
                        <a:rPr lang="ko-KR" altLang="en-US" sz="1800" dirty="0" err="1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각진형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상승형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아치형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)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중 </a:t>
                      </a:r>
                      <a:r>
                        <a:rPr lang="ko-KR" altLang="en-US" sz="1800" dirty="0" err="1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택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1</a:t>
                      </a: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눈썹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: </a:t>
                      </a:r>
                      <a:r>
                        <a:rPr lang="ko-KR" altLang="en-US" sz="1800" dirty="0" err="1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엠보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기법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아이라인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 /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입술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: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메이크업 제품으로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                         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표현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3001629" y="9137412"/>
            <a:ext cx="1822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latin typeface="Malgun Gothic" pitchFamily="34" charset="-127"/>
                <a:ea typeface="Malgun Gothic" pitchFamily="34" charset="-127"/>
              </a:rPr>
              <a:t>&lt; </a:t>
            </a:r>
            <a:r>
              <a:rPr lang="ko-KR" altLang="en-US" sz="2000" dirty="0">
                <a:latin typeface="Malgun Gothic" pitchFamily="34" charset="-127"/>
                <a:ea typeface="Malgun Gothic" pitchFamily="34" charset="-127"/>
              </a:rPr>
              <a:t>예시도안 </a:t>
            </a:r>
            <a:r>
              <a:rPr lang="en-US" altLang="ko-KR" sz="2000" dirty="0">
                <a:latin typeface="Malgun Gothic" pitchFamily="34" charset="-127"/>
                <a:ea typeface="Malgun Gothic" pitchFamily="34" charset="-127"/>
              </a:rPr>
              <a:t>&gt;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29" y="6252001"/>
            <a:ext cx="3956479" cy="2596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F3E1EBE-3EF9-4051-BC5B-F87DA686F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4" y="6724685"/>
            <a:ext cx="2676966" cy="104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6180DE4-1DBC-4701-8A2B-A378A78F6302}"/>
              </a:ext>
            </a:extLst>
          </p:cNvPr>
          <p:cNvSpPr txBox="1"/>
          <p:nvPr/>
        </p:nvSpPr>
        <p:spPr>
          <a:xfrm>
            <a:off x="919848" y="8068109"/>
            <a:ext cx="2237874" cy="376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</a:t>
            </a:r>
            <a:r>
              <a:rPr lang="ko-KR" altLang="en-US" dirty="0" err="1"/>
              <a:t>엠보</a:t>
            </a:r>
            <a:r>
              <a:rPr lang="ko-KR" altLang="en-US" dirty="0"/>
              <a:t> 눈썹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486"/>
            <a:ext cx="492980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Verdana" panose="020B0604030504040204" pitchFamily="34" charset="0"/>
              </a:rPr>
              <a:t>SKIN ART</a:t>
            </a:r>
          </a:p>
          <a:p>
            <a:pPr algn="ctr"/>
            <a:r>
              <a:rPr lang="en-US" altLang="ko-KR" sz="2800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Verdana" panose="020B0604030504040204" pitchFamily="34" charset="0"/>
              </a:rPr>
              <a:t>Semi-Permanent Makeup</a:t>
            </a:r>
            <a:endParaRPr lang="ko-KR" altLang="en-US" sz="2800" b="1" dirty="0">
              <a:ln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806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"/>
            <a:ext cx="6858000" cy="9902514"/>
          </a:xfrm>
          <a:prstGeom prst="rect">
            <a:avLst/>
          </a:prstGeom>
        </p:spPr>
      </p:pic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976830"/>
              </p:ext>
            </p:extLst>
          </p:nvPr>
        </p:nvGraphicFramePr>
        <p:xfrm>
          <a:off x="136058" y="1769833"/>
          <a:ext cx="6622551" cy="36849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55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5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1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종목  </a:t>
                      </a:r>
                    </a:p>
                  </a:txBody>
                  <a:tcPr>
                    <a:lnL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작업 대상</a:t>
                      </a:r>
                    </a:p>
                  </a:txBody>
                  <a:tcPr>
                    <a:lnL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내용</a:t>
                      </a:r>
                    </a:p>
                  </a:txBody>
                  <a:tcPr>
                    <a:lnL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4836">
                <a:tc>
                  <a:txBody>
                    <a:bodyPr/>
                    <a:lstStyle/>
                    <a:p>
                      <a:pPr algn="ctr" latinLnBrk="1"/>
                      <a:endParaRPr lang="en-US" altLang="ko-KR" sz="1800" b="0" dirty="0">
                        <a:solidFill>
                          <a:schemeClr val="tx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머신</a:t>
                      </a:r>
                      <a:endParaRPr lang="en-US" altLang="ko-KR" sz="1800" b="0" dirty="0">
                        <a:solidFill>
                          <a:schemeClr val="tx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  <a:p>
                      <a:pPr algn="ctr" latinLnBrk="1"/>
                      <a:endParaRPr lang="en-US" altLang="ko-KR" sz="1800" b="0" dirty="0">
                        <a:solidFill>
                          <a:schemeClr val="tx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  <a:p>
                      <a:pPr algn="ctr" latinLnBrk="1"/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(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눈썹 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– </a:t>
                      </a:r>
                    </a:p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머신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sz="1800" b="0" dirty="0" err="1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페더링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 중</a:t>
                      </a:r>
                      <a:endParaRPr lang="en-US" altLang="ko-KR" sz="1800" b="0" dirty="0">
                        <a:solidFill>
                          <a:schemeClr val="tx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  <a:p>
                      <a:pPr algn="ctr" latinLnBrk="1"/>
                      <a:r>
                        <a:rPr lang="ko-KR" altLang="en-US" sz="1800" b="0" dirty="0" err="1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택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 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1)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고무판</a:t>
                      </a:r>
                      <a:endParaRPr lang="en-US" altLang="ko-KR" sz="1800" b="0" dirty="0">
                        <a:solidFill>
                          <a:schemeClr val="tx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눈썹형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5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가지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(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기본형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일자형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각진형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상승형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아치형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)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중 </a:t>
                      </a:r>
                      <a:r>
                        <a:rPr lang="ko-KR" altLang="en-US" sz="1800" dirty="0" err="1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택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1</a:t>
                      </a: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눈썹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: 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머신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- </a:t>
                      </a:r>
                      <a:r>
                        <a:rPr lang="ko-KR" altLang="en-US" sz="1800" dirty="0" err="1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그라데이션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(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면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)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기법 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페더링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-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결 기법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3.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아이라인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 /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입술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: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메이크업 제품으로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                        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표현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767165" y="9364008"/>
            <a:ext cx="20750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Malgun Gothic" pitchFamily="34" charset="-127"/>
                <a:ea typeface="Malgun Gothic" pitchFamily="34" charset="-127"/>
              </a:rPr>
              <a:t>&lt; </a:t>
            </a:r>
            <a:r>
              <a:rPr lang="ko-KR" altLang="en-US" sz="2000" dirty="0">
                <a:latin typeface="Malgun Gothic" pitchFamily="34" charset="-127"/>
                <a:ea typeface="Malgun Gothic" pitchFamily="34" charset="-127"/>
              </a:rPr>
              <a:t>예시도안 </a:t>
            </a:r>
            <a:r>
              <a:rPr lang="en-US" altLang="ko-KR" sz="2000" dirty="0">
                <a:latin typeface="Malgun Gothic" pitchFamily="34" charset="-127"/>
                <a:ea typeface="Malgun Gothic" pitchFamily="34" charset="-127"/>
              </a:rPr>
              <a:t>&gt;</a:t>
            </a:r>
          </a:p>
        </p:txBody>
      </p:sp>
      <p:pic>
        <p:nvPicPr>
          <p:cNvPr id="1025" name="_x273931272" descr="EMB00002b3c23d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2" y="5608354"/>
            <a:ext cx="2602469" cy="1200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102" y="6188350"/>
            <a:ext cx="3956479" cy="2596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8EFE49D-7B57-494D-A7CC-C52A23A11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31" y="7509392"/>
            <a:ext cx="2602469" cy="1371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0DC150-8E55-4751-B9E8-71F4478D19A4}"/>
              </a:ext>
            </a:extLst>
          </p:cNvPr>
          <p:cNvSpPr txBox="1"/>
          <p:nvPr/>
        </p:nvSpPr>
        <p:spPr>
          <a:xfrm>
            <a:off x="806116" y="6922158"/>
            <a:ext cx="2237874" cy="376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</a:t>
            </a:r>
            <a:r>
              <a:rPr lang="ko-KR" altLang="en-US" dirty="0"/>
              <a:t>머신 눈썹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D913AF-69BD-47D5-B0B4-70ED4389F933}"/>
              </a:ext>
            </a:extLst>
          </p:cNvPr>
          <p:cNvSpPr txBox="1"/>
          <p:nvPr/>
        </p:nvSpPr>
        <p:spPr>
          <a:xfrm>
            <a:off x="856982" y="9034503"/>
            <a:ext cx="2237874" cy="376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</a:t>
            </a:r>
            <a:r>
              <a:rPr lang="ko-KR" altLang="en-US" dirty="0" err="1"/>
              <a:t>페더링</a:t>
            </a:r>
            <a:r>
              <a:rPr lang="ko-KR" altLang="en-US" dirty="0"/>
              <a:t> 눈썹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486"/>
            <a:ext cx="492980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Verdana" panose="020B0604030504040204" pitchFamily="34" charset="0"/>
              </a:rPr>
              <a:t>SKIN ART</a:t>
            </a:r>
          </a:p>
          <a:p>
            <a:pPr algn="ctr"/>
            <a:r>
              <a:rPr lang="en-US" altLang="ko-KR" sz="2800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Verdana" panose="020B0604030504040204" pitchFamily="34" charset="0"/>
              </a:rPr>
              <a:t>Semi-Permanent Makeup</a:t>
            </a:r>
            <a:endParaRPr lang="ko-KR" altLang="en-US" sz="2800" b="1" dirty="0">
              <a:ln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559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"/>
            <a:ext cx="6858000" cy="9902514"/>
          </a:xfrm>
          <a:prstGeom prst="rect">
            <a:avLst/>
          </a:prstGeom>
        </p:spPr>
      </p:pic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224892"/>
              </p:ext>
            </p:extLst>
          </p:nvPr>
        </p:nvGraphicFramePr>
        <p:xfrm>
          <a:off x="125896" y="2260996"/>
          <a:ext cx="6645965" cy="39703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65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9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종목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작업</a:t>
                      </a:r>
                      <a:endParaRPr lang="en-US" altLang="ko-KR" sz="1800" b="1" dirty="0">
                        <a:solidFill>
                          <a:schemeClr val="tx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  <a:p>
                      <a:pPr algn="ctr" latinLnBrk="1"/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대상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내용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8569">
                <a:tc>
                  <a:txBody>
                    <a:bodyPr/>
                    <a:lstStyle/>
                    <a:p>
                      <a:pPr algn="ctr" latinLnBrk="1"/>
                      <a:endParaRPr lang="en-US" altLang="ko-KR" sz="1800" b="0" dirty="0">
                        <a:solidFill>
                          <a:schemeClr val="tx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풀마스터</a:t>
                      </a:r>
                      <a:endParaRPr lang="en-US" altLang="ko-KR" sz="1800" b="0" dirty="0">
                        <a:solidFill>
                          <a:schemeClr val="tx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 </a:t>
                      </a:r>
                      <a:endParaRPr lang="en-US" altLang="ko-KR" sz="1800" b="0" dirty="0">
                        <a:solidFill>
                          <a:schemeClr val="tx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(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눈썹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(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아이라인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(</a:t>
                      </a:r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입술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)</a:t>
                      </a:r>
                    </a:p>
                    <a:p>
                      <a:pPr algn="ctr" latinLnBrk="1"/>
                      <a:endParaRPr lang="ko-KR" altLang="en-US" sz="1800" b="0" dirty="0">
                        <a:solidFill>
                          <a:schemeClr val="tx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고무판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lnSpc>
                          <a:spcPct val="150000"/>
                        </a:lnSpc>
                        <a:buAutoNum type="arabicPeriod"/>
                      </a:pP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눈썹형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5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가지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(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기본형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일자형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, </a:t>
                      </a:r>
                      <a:r>
                        <a:rPr lang="ko-KR" altLang="en-US" sz="1800" dirty="0" err="1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각진형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상승형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,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아치형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)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중 </a:t>
                      </a:r>
                      <a:r>
                        <a:rPr lang="ko-KR" altLang="en-US" sz="1800" dirty="0" err="1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택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1</a:t>
                      </a:r>
                    </a:p>
                    <a:p>
                      <a:pPr marL="342900" marR="0" indent="-342900" algn="l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눈썹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: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머신과 엠보를 이용한 콤보기법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  <a:p>
                      <a:pPr marL="342900" marR="0" indent="-342900" algn="l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아이라인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: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머신을 이용해 눈 아래 홈에 라인을 작업하고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2~5mm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정도 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  <a:p>
                      <a:pPr marL="0" marR="0" indent="0" algn="l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   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꼬리를 표현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  <a:p>
                      <a:pPr marL="342900" marR="0" indent="-342900" algn="l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입술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: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머신을 이용해 레드 컬러로 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  <a:p>
                      <a:pPr marL="0" marR="0" indent="0" algn="l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aseline="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          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풀 컬러표현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" name="_x273931272" descr="EMB00002b3c23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73" y="7903815"/>
            <a:ext cx="1405764" cy="1108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_x46969016" descr="EMB00002b3c23e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516" y="7897440"/>
            <a:ext cx="1289805" cy="1114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2459496" y="9346864"/>
            <a:ext cx="19337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latin typeface="Malgun Gothic" pitchFamily="34" charset="-127"/>
                <a:ea typeface="Malgun Gothic" pitchFamily="34" charset="-127"/>
              </a:rPr>
              <a:t>&lt; </a:t>
            </a:r>
            <a:r>
              <a:rPr lang="ko-KR" altLang="en-US" sz="2000" dirty="0">
                <a:latin typeface="Malgun Gothic" pitchFamily="34" charset="-127"/>
                <a:ea typeface="Malgun Gothic" pitchFamily="34" charset="-127"/>
              </a:rPr>
              <a:t>예시도안</a:t>
            </a:r>
            <a:r>
              <a:rPr lang="en-US" altLang="ko-KR" sz="2000" dirty="0">
                <a:latin typeface="Malgun Gothic" pitchFamily="34" charset="-127"/>
                <a:ea typeface="Malgun Gothic" pitchFamily="34" charset="-127"/>
              </a:rPr>
              <a:t>&gt;</a:t>
            </a: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500" y="6478067"/>
            <a:ext cx="3956479" cy="2701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3BB1AFD-38EB-4BA2-A545-5562EA54BB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3" y="6565909"/>
            <a:ext cx="2726748" cy="1192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0" y="3486"/>
            <a:ext cx="492980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Verdana" panose="020B0604030504040204" pitchFamily="34" charset="0"/>
              </a:rPr>
              <a:t>SKIN ART</a:t>
            </a:r>
          </a:p>
          <a:p>
            <a:pPr algn="ctr"/>
            <a:r>
              <a:rPr lang="en-US" altLang="ko-KR" sz="2800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Verdana" panose="020B0604030504040204" pitchFamily="34" charset="0"/>
              </a:rPr>
              <a:t>Semi-Permanent Makeup</a:t>
            </a:r>
            <a:endParaRPr lang="ko-KR" altLang="en-US" sz="2800" b="1" dirty="0">
              <a:ln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152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"/>
            <a:ext cx="6858000" cy="99025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3548" y="1514052"/>
            <a:ext cx="303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3. </a:t>
            </a:r>
            <a:r>
              <a:rPr lang="ko-KR" altLang="en-US" sz="240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시상 내역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404D71-2C4A-4FD0-9C5C-FBD89E5B583B}"/>
              </a:ext>
            </a:extLst>
          </p:cNvPr>
          <p:cNvSpPr txBox="1"/>
          <p:nvPr/>
        </p:nvSpPr>
        <p:spPr>
          <a:xfrm>
            <a:off x="1052185" y="3306082"/>
            <a:ext cx="4907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latin typeface="Malgun Gothic" pitchFamily="34" charset="-127"/>
                <a:ea typeface="Malgun Gothic" pitchFamily="34" charset="-127"/>
              </a:rPr>
              <a:t>감사합니다</a:t>
            </a:r>
            <a:r>
              <a:rPr lang="en-US" altLang="ko-KR" sz="4000" b="1" dirty="0">
                <a:latin typeface="Malgun Gothic" pitchFamily="34" charset="-127"/>
                <a:ea typeface="Malgun Gothic" pitchFamily="34" charset="-127"/>
              </a:rPr>
              <a:t>.</a:t>
            </a:r>
            <a:endParaRPr lang="ko-KR" altLang="en-US" sz="4000" b="1" dirty="0"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B7382-F72F-42A6-980E-ED5D2F0FE71E}"/>
              </a:ext>
            </a:extLst>
          </p:cNvPr>
          <p:cNvSpPr txBox="1"/>
          <p:nvPr/>
        </p:nvSpPr>
        <p:spPr>
          <a:xfrm>
            <a:off x="192839" y="7779468"/>
            <a:ext cx="4907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Malgun Gothic" pitchFamily="34" charset="-127"/>
                <a:ea typeface="Malgun Gothic" pitchFamily="34" charset="-127"/>
              </a:rPr>
              <a:t>문의사항</a:t>
            </a:r>
            <a:r>
              <a:rPr lang="en-US" altLang="ko-KR" sz="2400" b="1" dirty="0">
                <a:latin typeface="Malgun Gothic" pitchFamily="34" charset="-127"/>
                <a:ea typeface="Malgun Gothic" pitchFamily="34" charset="-127"/>
              </a:rPr>
              <a:t>: (02) 3442-6177~8                            </a:t>
            </a:r>
          </a:p>
          <a:p>
            <a:r>
              <a:rPr lang="en-US" altLang="ko-KR" sz="2400" b="1" dirty="0">
                <a:latin typeface="Malgun Gothic" pitchFamily="34" charset="-127"/>
                <a:ea typeface="Malgun Gothic" pitchFamily="34" charset="-127"/>
              </a:rPr>
              <a:t>             (02) 3445-6180 </a:t>
            </a:r>
            <a:endParaRPr lang="ko-KR" altLang="en-US" sz="2400" b="1" dirty="0"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6" name="Picture 5" descr="C:\Users\Harry\Downloads\한뷰직협원형로고(배경투명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664" y="8799443"/>
            <a:ext cx="1082676" cy="94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262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1270</TotalTime>
  <Words>336</Words>
  <Application>Microsoft Office PowerPoint</Application>
  <PresentationFormat>A4 용지(210x297mm)</PresentationFormat>
  <Paragraphs>99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Adobe 고딕 Std B</vt:lpstr>
      <vt:lpstr>Malgun Gothic</vt:lpstr>
      <vt:lpstr>배달의민족 주아</vt:lpstr>
      <vt:lpstr>Arial</vt:lpstr>
      <vt:lpstr>Calibri</vt:lpstr>
      <vt:lpstr>Calibri Light</vt:lpstr>
      <vt:lpstr>Century Gothic</vt:lpstr>
      <vt:lpstr>Wingdings 3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js</dc:creator>
  <cp:lastModifiedBy>ADMIN</cp:lastModifiedBy>
  <cp:revision>147</cp:revision>
  <cp:lastPrinted>2021-04-09T01:36:59Z</cp:lastPrinted>
  <dcterms:created xsi:type="dcterms:W3CDTF">2020-08-24T09:24:35Z</dcterms:created>
  <dcterms:modified xsi:type="dcterms:W3CDTF">2022-01-14T06:40:58Z</dcterms:modified>
</cp:coreProperties>
</file>